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8" r:id="rId5"/>
    <p:sldId id="265" r:id="rId6"/>
    <p:sldId id="300" r:id="rId7"/>
    <p:sldId id="301" r:id="rId8"/>
    <p:sldId id="302" r:id="rId9"/>
    <p:sldId id="299" r:id="rId10"/>
  </p:sldIdLst>
  <p:sldSz cx="12192000" cy="6858000"/>
  <p:notesSz cx="6858000" cy="9144000"/>
  <p:embeddedFontLst>
    <p:embeddedFont>
      <p:font typeface="Avenir Next LT Pro" panose="020B060402020202020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peak Pro" panose="020B060402020202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1/2/2024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8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1/2/2024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 Reservation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7" y="5486400"/>
            <a:ext cx="10113631" cy="126709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Presented by Mak Group</a:t>
            </a:r>
          </a:p>
          <a:p>
            <a:r>
              <a:rPr lang="en-US" dirty="0"/>
              <a:t>  Group Members:       Azfar Waqas        Ibrar Ul Hassan             Atta </a:t>
            </a:r>
            <a:r>
              <a:rPr lang="en-US" dirty="0" smtClean="0"/>
              <a:t>Ur </a:t>
            </a:r>
            <a:r>
              <a:rPr lang="en-US" dirty="0"/>
              <a:t>Rehman</a:t>
            </a:r>
          </a:p>
          <a:p>
            <a:r>
              <a:rPr lang="en-US" dirty="0"/>
              <a:t>   Reg No:          UW-23-CY-BS-013   UW-23-CY-BS-018    UW-23-CY-BS-014 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433804" y="1013969"/>
            <a:ext cx="1460500" cy="4810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Mak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4231447" cy="51370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  <a:r>
              <a:rPr lang="en-US" sz="1800" dirty="0"/>
              <a:t>Train Reservation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9278663-6DFB-48C5-B58E-9F7560421BA7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6940028" y="1166225"/>
            <a:ext cx="4143555" cy="5021313"/>
          </a:xfrm>
        </p:spPr>
        <p:txBody>
          <a:bodyPr>
            <a:normAutofit/>
          </a:bodyPr>
          <a:lstStyle/>
          <a:p>
            <a:pPr algn="just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Mak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140"/>
                    </a14:imgEffect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291" y="0"/>
            <a:ext cx="6104709" cy="6858000"/>
          </a:xfrm>
          <a:prstGeom prst="rect">
            <a:avLst/>
          </a:prstGeom>
          <a:effectLst>
            <a:outerShdw dist="50800" sx="61000" sy="61000" algn="ctr" rotWithShape="0">
              <a:srgbClr val="000000">
                <a:alpha val="76000"/>
              </a:srgbClr>
            </a:outerShdw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670462"/>
          </a:xfrm>
        </p:spPr>
        <p:txBody>
          <a:bodyPr/>
          <a:lstStyle/>
          <a:p>
            <a:endParaRPr lang="en-US" sz="1800" dirty="0"/>
          </a:p>
          <a:p>
            <a:r>
              <a:rPr lang="en-US" sz="1800" dirty="0"/>
              <a:t>Train Reservation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3"/>
          </p:nvPr>
        </p:nvSpPr>
        <p:spPr>
          <a:xfrm>
            <a:off x="6940028" y="1166225"/>
            <a:ext cx="4143555" cy="4672871"/>
          </a:xfrm>
        </p:spPr>
        <p:txBody>
          <a:bodyPr>
            <a:noAutofit/>
          </a:bodyPr>
          <a:lstStyle/>
          <a:p>
            <a:pPr algn="just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Mak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290" y="0"/>
            <a:ext cx="610470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7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670462"/>
          </a:xfrm>
        </p:spPr>
        <p:txBody>
          <a:bodyPr/>
          <a:lstStyle/>
          <a:p>
            <a:endParaRPr lang="en-US" sz="1800" dirty="0"/>
          </a:p>
          <a:p>
            <a:r>
              <a:rPr lang="en-US" sz="1800" dirty="0"/>
              <a:t>Train Reservation System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3"/>
          </p:nvPr>
        </p:nvSpPr>
        <p:spPr>
          <a:xfrm>
            <a:off x="6940028" y="1166226"/>
            <a:ext cx="4143555" cy="4921065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In examining the landscape of railway registration systems, it's crucial to understand existing solutions and draw inspiration from various domains to create an innovative Railway Registration System.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Legacy Railway System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Speed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Efficiency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Online Booking Platforms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Room for improvement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600" dirty="0"/>
              <a:t>Mak</a:t>
            </a:r>
          </a:p>
        </p:txBody>
      </p:sp>
    </p:spTree>
    <p:extLst>
      <p:ext uri="{BB962C8B-B14F-4D97-AF65-F5344CB8AC3E}">
        <p14:creationId xmlns:p14="http://schemas.microsoft.com/office/powerpoint/2010/main" val="302321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Novelty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Efficient User Interface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r>
              <a:rPr lang="en-US" sz="1600" dirty="0"/>
              <a:t>Train Reservation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RealTime Book and Updates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Personalized Passenger Profiles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half" idx="18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Enhanced Security Measures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Feedback 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half" idx="20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Improvement Mechanism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half" idx="21"/>
          </p:nvPr>
        </p:nvSpPr>
        <p:spPr/>
        <p:txBody>
          <a:bodyPr>
            <a:normAutofit fontScale="85000" lnSpcReduction="10000"/>
          </a:bodyPr>
          <a:lstStyle/>
          <a:p>
            <a:pPr algn="just"/>
            <a:r>
              <a:rPr lang="en-US" dirty="0"/>
              <a:t>Passengers can easily navigate the system reducing the time required for registration.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half" idx="22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Implementation of a real-time booking system that provides instant updates on seat availability, train schedules, and registration status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half" idx="23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Creation of passenger profiles within the system, storing travel preferences and personal details securely.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355816" cy="776561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/>
              <a:t>Implementation of advanced security protocols to safeguard passenger information and transaction data. The system will prioritize data privacy and ensure a secure environment for online transactions.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half" idx="25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200" dirty="0"/>
              <a:t>Allowing passengers to provide input on their registration experience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half" idx="26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Improvement based on user feedback ensures a dynamic and responsive system.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1600" dirty="0"/>
              <a:t>Mak</a:t>
            </a:r>
          </a:p>
        </p:txBody>
      </p:sp>
    </p:spTree>
    <p:extLst>
      <p:ext uri="{BB962C8B-B14F-4D97-AF65-F5344CB8AC3E}">
        <p14:creationId xmlns:p14="http://schemas.microsoft.com/office/powerpoint/2010/main" val="414929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Mak Group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Mak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0</TotalTime>
  <Words>203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Avenir Next LT Pro</vt:lpstr>
      <vt:lpstr>Calibri</vt:lpstr>
      <vt:lpstr>Speak Pro</vt:lpstr>
      <vt:lpstr>Arial</vt:lpstr>
      <vt:lpstr>Wingdings</vt:lpstr>
      <vt:lpstr>Office Theme</vt:lpstr>
      <vt:lpstr>Train Reservation System</vt:lpstr>
      <vt:lpstr>Introduction</vt:lpstr>
      <vt:lpstr>Problem Statement</vt:lpstr>
      <vt:lpstr>Related Work</vt:lpstr>
      <vt:lpstr>Novelty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2023-11-14T00:41:22Z</dcterms:created>
  <dcterms:modified xsi:type="dcterms:W3CDTF">2024-01-02T05:05:26Z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